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0799763" cy="89995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>
        <p:scale>
          <a:sx n="75" d="100"/>
          <a:sy n="75" d="100"/>
        </p:scale>
        <p:origin x="314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1472842"/>
            <a:ext cx="9179799" cy="3133172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4726842"/>
            <a:ext cx="8099822" cy="2172804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0083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8394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479142"/>
            <a:ext cx="2328699" cy="7626692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479142"/>
            <a:ext cx="6851100" cy="7626692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0953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8246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2243638"/>
            <a:ext cx="9314796" cy="3743557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6022610"/>
            <a:ext cx="9314796" cy="1968648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6752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2395710"/>
            <a:ext cx="4589899" cy="571012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2395710"/>
            <a:ext cx="4589899" cy="571012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656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479144"/>
            <a:ext cx="9314796" cy="173949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2206137"/>
            <a:ext cx="4568805" cy="1081194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3287331"/>
            <a:ext cx="4568805" cy="483516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2206137"/>
            <a:ext cx="4591306" cy="1081194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3287331"/>
            <a:ext cx="4591306" cy="483516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4352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1276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6330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99969"/>
            <a:ext cx="3483205" cy="2099892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1295769"/>
            <a:ext cx="5467380" cy="6395505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699862"/>
            <a:ext cx="3483205" cy="5001827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843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599969"/>
            <a:ext cx="3483205" cy="2099892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1295769"/>
            <a:ext cx="5467380" cy="6395505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2699862"/>
            <a:ext cx="3483205" cy="5001827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4835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479144"/>
            <a:ext cx="9314796" cy="17394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2395710"/>
            <a:ext cx="9314796" cy="5710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8341240"/>
            <a:ext cx="2429947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70A5B-7F89-4775-9582-903A79C4F3ED}" type="datetimeFigureOut">
              <a:rPr kumimoji="1" lang="ja-JP" altLang="en-US" smtClean="0"/>
              <a:t>2024/9/28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8341240"/>
            <a:ext cx="3644920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8341240"/>
            <a:ext cx="2429947" cy="4791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BE3A1-7CED-4238-BC79-4A4AE12045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98654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kumimoji="1"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kumimoji="1"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kumimoji="1"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kumimoji="1"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kumimoji="1"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Relationship Id="rId9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3B9A18DC-3559-A0B4-C714-2EAD22A8C71A}"/>
              </a:ext>
            </a:extLst>
          </p:cNvPr>
          <p:cNvSpPr/>
          <p:nvPr/>
        </p:nvSpPr>
        <p:spPr>
          <a:xfrm>
            <a:off x="4319596" y="2156100"/>
            <a:ext cx="6348400" cy="6400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F756AAE-9842-1A34-D66E-E9A894088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347" y="366863"/>
            <a:ext cx="1440000" cy="144000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77B8317A-15BE-6442-2E04-57BCCC56EF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47" y="2523121"/>
            <a:ext cx="1440000" cy="144000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6871C54B-D2D2-5A19-9DFA-1E1617855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347" y="2523121"/>
            <a:ext cx="1440000" cy="14400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C44B9FAC-28C9-4385-41C4-3D7AFA17E1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847" y="2523121"/>
            <a:ext cx="1440000" cy="144000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13883A4B-7C1C-3C4B-39FC-BF3C8ADE49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181" y="4715669"/>
            <a:ext cx="1440000" cy="1440000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6F4A042C-88F7-CF49-4BC2-58811026181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706" y="4702969"/>
            <a:ext cx="1440000" cy="1440000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C654953B-99AB-F31B-D3F0-48FCB131924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406" y="6843438"/>
            <a:ext cx="1440000" cy="1440000"/>
          </a:xfrm>
          <a:prstGeom prst="rect">
            <a:avLst/>
          </a:prstGeom>
        </p:spPr>
      </p:pic>
      <p:pic>
        <p:nvPicPr>
          <p:cNvPr id="19" name="図 18">
            <a:extLst>
              <a:ext uri="{FF2B5EF4-FFF2-40B4-BE49-F238E27FC236}">
                <a16:creationId xmlns:a16="http://schemas.microsoft.com/office/drawing/2014/main" id="{3558E7E1-0B59-31C2-BBB9-2AED88DE7B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0314" y="6843438"/>
            <a:ext cx="1440000" cy="1440000"/>
          </a:xfrm>
          <a:prstGeom prst="rect">
            <a:avLst/>
          </a:prstGeom>
        </p:spPr>
      </p:pic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0F665EE2-7198-CBF9-9E26-03C833DB2E09}"/>
              </a:ext>
            </a:extLst>
          </p:cNvPr>
          <p:cNvCxnSpPr>
            <a:stCxn id="5" idx="2"/>
            <a:endCxn id="7" idx="0"/>
          </p:cNvCxnSpPr>
          <p:nvPr/>
        </p:nvCxnSpPr>
        <p:spPr>
          <a:xfrm flipH="1">
            <a:off x="1086447" y="1806863"/>
            <a:ext cx="2163900" cy="7162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139EE1EA-79F9-5811-0EBC-D06BA5C207AF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>
            <a:off x="3250347" y="1806863"/>
            <a:ext cx="0" cy="7162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A6F2431F-0766-CF4D-1D1B-FF167E091312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>
            <a:off x="3250347" y="1806863"/>
            <a:ext cx="2138500" cy="71625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43CF8AFD-B384-71DA-9579-FBA5F4C5CA22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 flipH="1">
            <a:off x="5387181" y="3963121"/>
            <a:ext cx="1666" cy="7525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8A32042C-5F16-F461-EEAC-F980B0F18313}"/>
              </a:ext>
            </a:extLst>
          </p:cNvPr>
          <p:cNvCxnSpPr>
            <a:cxnSpLocks/>
            <a:stCxn id="11" idx="2"/>
            <a:endCxn id="15" idx="0"/>
          </p:cNvCxnSpPr>
          <p:nvPr/>
        </p:nvCxnSpPr>
        <p:spPr>
          <a:xfrm>
            <a:off x="5388847" y="3963121"/>
            <a:ext cx="2204859" cy="7398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ADAD8216-6FAC-1777-C6DB-B8CB0C6C570E}"/>
              </a:ext>
            </a:extLst>
          </p:cNvPr>
          <p:cNvCxnSpPr>
            <a:cxnSpLocks/>
            <a:stCxn id="15" idx="2"/>
            <a:endCxn id="17" idx="0"/>
          </p:cNvCxnSpPr>
          <p:nvPr/>
        </p:nvCxnSpPr>
        <p:spPr>
          <a:xfrm>
            <a:off x="7593706" y="6142969"/>
            <a:ext cx="12700" cy="7004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C3A872CB-2705-0D70-32D5-A6BA0CFF1766}"/>
              </a:ext>
            </a:extLst>
          </p:cNvPr>
          <p:cNvCxnSpPr>
            <a:cxnSpLocks/>
            <a:stCxn id="15" idx="2"/>
            <a:endCxn id="19" idx="0"/>
          </p:cNvCxnSpPr>
          <p:nvPr/>
        </p:nvCxnSpPr>
        <p:spPr>
          <a:xfrm>
            <a:off x="7593706" y="6142969"/>
            <a:ext cx="2156608" cy="70046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3B732C9A-AAFE-4F35-D241-CDC7E428A90E}"/>
              </a:ext>
            </a:extLst>
          </p:cNvPr>
          <p:cNvSpPr txBox="1"/>
          <p:nvPr/>
        </p:nvSpPr>
        <p:spPr>
          <a:xfrm>
            <a:off x="7606406" y="2454490"/>
            <a:ext cx="28937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Turbulence</a:t>
            </a:r>
            <a:endParaRPr kumimoji="1" lang="ja-JP" altLang="en-US" sz="3600" dirty="0">
              <a:latin typeface="Cascadia Code" panose="020B0609020000020004" pitchFamily="49" charset="0"/>
              <a:ea typeface="Yu Gothic UI Semibold" panose="020B0700000000000000" pitchFamily="50" charset="-128"/>
              <a:cs typeface="Cascadia Code" panose="020B0609020000020004" pitchFamily="49" charset="0"/>
            </a:endParaRPr>
          </a:p>
        </p:txBody>
      </p: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B6B18FBF-8B15-F94B-2A61-7F883E779D80}"/>
              </a:ext>
            </a:extLst>
          </p:cNvPr>
          <p:cNvSpPr txBox="1"/>
          <p:nvPr/>
        </p:nvSpPr>
        <p:spPr>
          <a:xfrm>
            <a:off x="2398597" y="4139340"/>
            <a:ext cx="16914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>
                <a:latin typeface="Cascadia Code" panose="020B0609020000020004" pitchFamily="49" charset="0"/>
                <a:ea typeface="Yu Gothic UI Semibold" panose="020B0700000000000000" pitchFamily="50" charset="-128"/>
                <a:cs typeface="Cascadia Code" panose="020B0609020000020004" pitchFamily="49" charset="0"/>
              </a:rPr>
              <a:t>Zonal Flow</a:t>
            </a:r>
            <a:endParaRPr kumimoji="1" lang="ja-JP" altLang="en-US" sz="2000" dirty="0">
              <a:latin typeface="Cascadia Code" panose="020B0609020000020004" pitchFamily="49" charset="0"/>
              <a:ea typeface="Yu Gothic UI Semibold" panose="020B0700000000000000" pitchFamily="50" charset="-128"/>
              <a:cs typeface="Cascadia Code" panose="020B0609020000020004" pitchFamily="49" charset="0"/>
            </a:endParaRP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D3D2E092-FCF7-174B-0745-510E0D7CC562}"/>
              </a:ext>
            </a:extLst>
          </p:cNvPr>
          <p:cNvSpPr txBox="1"/>
          <p:nvPr/>
        </p:nvSpPr>
        <p:spPr>
          <a:xfrm>
            <a:off x="309008" y="4132990"/>
            <a:ext cx="16914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>
                <a:latin typeface="Cascadia Code" panose="020B0609020000020004" pitchFamily="49" charset="0"/>
                <a:ea typeface="Yu Gothic UI Semibold" panose="020B0700000000000000" pitchFamily="50" charset="-128"/>
                <a:cs typeface="Cascadia Code" panose="020B0609020000020004" pitchFamily="49" charset="0"/>
              </a:rPr>
              <a:t>Background</a:t>
            </a:r>
            <a:endParaRPr kumimoji="1" lang="ja-JP" altLang="en-US" sz="2000" dirty="0">
              <a:latin typeface="Cascadia Code" panose="020B0609020000020004" pitchFamily="49" charset="0"/>
              <a:ea typeface="Yu Gothic UI Semibold" panose="020B0700000000000000" pitchFamily="50" charset="-128"/>
              <a:cs typeface="Cascadia Code" panose="020B0609020000020004" pitchFamily="49" charset="0"/>
            </a:endParaRPr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9953460C-F27B-EA12-454C-89520961A8CF}"/>
              </a:ext>
            </a:extLst>
          </p:cNvPr>
          <p:cNvSpPr txBox="1"/>
          <p:nvPr/>
        </p:nvSpPr>
        <p:spPr>
          <a:xfrm>
            <a:off x="3885494" y="1387235"/>
            <a:ext cx="19928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>
                <a:latin typeface="Cascadia Code" panose="020B0609020000020004" pitchFamily="49" charset="0"/>
                <a:ea typeface="Yu Gothic UI Semibold" panose="020B0700000000000000" pitchFamily="50" charset="-128"/>
                <a:cs typeface="Cascadia Code" panose="020B0609020000020004" pitchFamily="49" charset="0"/>
              </a:rPr>
              <a:t>Overall Flow</a:t>
            </a:r>
            <a:endParaRPr kumimoji="1" lang="ja-JP" altLang="en-US" sz="2000" dirty="0">
              <a:latin typeface="Cascadia Code" panose="020B0609020000020004" pitchFamily="49" charset="0"/>
              <a:ea typeface="Yu Gothic UI Semibold" panose="020B0700000000000000" pitchFamily="50" charset="-128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362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</TotalTime>
  <Words>6</Words>
  <Application>Microsoft Office PowerPoint</Application>
  <PresentationFormat>ユーザー設定</PresentationFormat>
  <Paragraphs>4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Cascadia Code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Akifumi Okuno</dc:creator>
  <cp:lastModifiedBy>Akifumi Okuno</cp:lastModifiedBy>
  <cp:revision>4</cp:revision>
  <dcterms:created xsi:type="dcterms:W3CDTF">2024-09-28T00:41:17Z</dcterms:created>
  <dcterms:modified xsi:type="dcterms:W3CDTF">2024-09-28T00:54:12Z</dcterms:modified>
</cp:coreProperties>
</file>

<file path=docProps/thumbnail.jpeg>
</file>